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14" r:id="rId1"/>
    <p:sldMasterId id="2147484317" r:id="rId2"/>
    <p:sldMasterId id="2147484326" r:id="rId3"/>
    <p:sldMasterId id="2147484315" r:id="rId4"/>
    <p:sldMasterId id="2147484316" r:id="rId5"/>
  </p:sldMasterIdLst>
  <p:notesMasterIdLst>
    <p:notesMasterId r:id="rId7"/>
  </p:notesMasterIdLst>
  <p:handoutMasterIdLst>
    <p:handoutMasterId r:id="rId8"/>
  </p:handoutMasterIdLst>
  <p:sldIdLst>
    <p:sldId id="261" r:id="rId6"/>
  </p:sldIdLst>
  <p:sldSz cx="24385588" cy="13717588"/>
  <p:notesSz cx="6858000" cy="9144000"/>
  <p:defaultTextStyle>
    <a:defPPr>
      <a:defRPr lang="ru-RU"/>
    </a:defPPr>
    <a:lvl1pPr marL="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1904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38092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57139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876186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09523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C934344E-928D-9747-A758-2D473ED4398A}">
          <p14:sldIdLst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e Stanley" initials="JS" lastIdx="1" clrIdx="0">
    <p:extLst>
      <p:ext uri="{19B8F6BF-5375-455C-9EA6-DF929625EA0E}">
        <p15:presenceInfo xmlns:p15="http://schemas.microsoft.com/office/powerpoint/2012/main" userId="Joe Stanle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71A"/>
    <a:srgbClr val="E1E1E1"/>
    <a:srgbClr val="FFFFFF"/>
    <a:srgbClr val="649FFF"/>
    <a:srgbClr val="F2F2F2"/>
    <a:srgbClr val="FAFAFA"/>
    <a:srgbClr val="242529"/>
    <a:srgbClr val="D1D9E1"/>
    <a:srgbClr val="99CC00"/>
    <a:srgbClr val="EACB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452" autoAdjust="0"/>
  </p:normalViewPr>
  <p:slideViewPr>
    <p:cSldViewPr>
      <p:cViewPr varScale="1">
        <p:scale>
          <a:sx n="34" d="100"/>
          <a:sy n="34" d="100"/>
        </p:scale>
        <p:origin x="644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>
      <p:cViewPr varScale="1">
        <p:scale>
          <a:sx n="154" d="100"/>
          <a:sy n="154" d="100"/>
        </p:scale>
        <p:origin x="474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41B0E-0A9B-FB43-B29A-2C5A495EA0A7}" type="datetimeFigureOut">
              <a:rPr lang="ru-RU" smtClean="0">
                <a:latin typeface="Archivo Regular" charset="0"/>
              </a:rPr>
              <a:t>27.09.2019</a:t>
            </a:fld>
            <a:endParaRPr lang="ru-RU" dirty="0">
              <a:latin typeface="Archivo Regular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11949-EE69-F440-BF44-484174DCC2AF}" type="slidenum">
              <a:rPr lang="ru-RU" smtClean="0">
                <a:latin typeface="Archivo Regular" charset="0"/>
              </a:rPr>
              <a:t>‹#›</a:t>
            </a:fld>
            <a:endParaRPr lang="ru-RU" dirty="0">
              <a:latin typeface="Archivo Regular" charset="0"/>
            </a:endParaRPr>
          </a:p>
        </p:txBody>
      </p:sp>
      <p:sp>
        <p:nvSpPr>
          <p:cNvPr id="6" name="Верхний колонтитул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2427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E7E03F2D-4C40-8A47-B131-FA84CE0A3C0A}" type="datetimeFigureOut">
              <a:rPr lang="ru-RU" smtClean="0"/>
              <a:pPr/>
              <a:t>27.09.2019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err="1"/>
              <a:t>Образец</a:t>
            </a:r>
            <a:r>
              <a:rPr lang="en-US" dirty="0"/>
              <a:t> </a:t>
            </a:r>
            <a:r>
              <a:rPr lang="en-US" dirty="0" err="1"/>
              <a:t>текста</a:t>
            </a:r>
            <a:endParaRPr lang="en-US" dirty="0"/>
          </a:p>
          <a:p>
            <a:pPr lvl="1"/>
            <a:r>
              <a:rPr lang="en-US" dirty="0" err="1"/>
              <a:t>Второй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2"/>
            <a:r>
              <a:rPr lang="en-US" dirty="0" err="1"/>
              <a:t>Третий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3"/>
            <a:r>
              <a:rPr lang="en-US" dirty="0" err="1"/>
              <a:t>Четвертый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4"/>
            <a:r>
              <a:rPr lang="en-US" dirty="0" err="1"/>
              <a:t>Пятый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013FC40D-6FB9-1648-B027-EAD4E7DC4F2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7415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1pPr>
    <a:lvl2pPr marL="1219047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2pPr>
    <a:lvl3pPr marL="2438092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3pPr>
    <a:lvl4pPr marL="3657139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4pPr>
    <a:lvl5pPr marL="4876186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5pPr>
    <a:lvl6pPr marL="6095230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Gold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3" y="4922008"/>
            <a:ext cx="5553398" cy="35369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2120786" y="4592117"/>
            <a:ext cx="10369152" cy="2693045"/>
          </a:xfrm>
        </p:spPr>
        <p:txBody>
          <a:bodyPr anchor="b" anchorCtr="0"/>
          <a:lstStyle>
            <a:lvl1pPr>
              <a:defRPr b="1" i="0" cap="all" normalizeH="0" baseline="0"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2120786" y="7573194"/>
            <a:ext cx="10369152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86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977" userDrawn="1">
          <p15:clr>
            <a:srgbClr val="FBAE40"/>
          </p15:clr>
        </p15:guide>
        <p15:guide id="2" pos="12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715794"/>
            <a:ext cx="17066145" cy="5181600"/>
          </a:xfrm>
        </p:spPr>
        <p:txBody>
          <a:bodyPr numCol="3" spcCol="914400"/>
          <a:lstStyle>
            <a:lvl1pPr marL="0" marR="0" indent="0" algn="l" defTabSz="2438462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5069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 flipH="1">
            <a:off x="17821142" y="0"/>
            <a:ext cx="6564449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flipH="1">
            <a:off x="11256690" y="0"/>
            <a:ext cx="6564449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flipH="1">
            <a:off x="11256690" y="6858794"/>
            <a:ext cx="6564449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8812108" cy="2462213"/>
          </a:xfrm>
        </p:spPr>
        <p:txBody>
          <a:bodyPr/>
          <a:lstStyle>
            <a:lvl1pPr>
              <a:defRPr sz="80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292455" y="5411004"/>
            <a:ext cx="7948011" cy="4757713"/>
          </a:xfrm>
        </p:spPr>
        <p:txBody>
          <a:bodyPr/>
          <a:lstStyle>
            <a:lvl1pPr marL="0" indent="0">
              <a:buNone/>
              <a:defRPr lang="en-US" sz="33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2120786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8757243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2120786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8757243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292454" y="1057989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3"/>
          <p:cNvSpPr>
            <a:spLocks noGrp="1"/>
          </p:cNvSpPr>
          <p:nvPr>
            <p:ph type="body" sz="quarter" idx="14" hasCustomPrompt="1"/>
          </p:nvPr>
        </p:nvSpPr>
        <p:spPr>
          <a:xfrm>
            <a:off x="1419214" y="6996938"/>
            <a:ext cx="6268502" cy="5262457"/>
          </a:xfrm>
          <a:prstGeom prst="rect">
            <a:avLst/>
          </a:prstGeom>
        </p:spPr>
        <p:txBody>
          <a:bodyPr/>
          <a:lstStyle>
            <a:lvl1pPr>
              <a:defRPr lang="en-US" sz="2200" b="0" i="0" baseline="0" dirty="0">
                <a:solidFill>
                  <a:schemeClr val="tx2"/>
                </a:solidFill>
                <a:latin typeface="Archivo Regular" charset="0"/>
                <a:ea typeface="Archivo Regular" charset="0"/>
                <a:cs typeface="Archivo Regular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 rot="10800000" flipH="1">
            <a:off x="0" y="6858794"/>
            <a:ext cx="12192794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rot="10800000" flipH="1">
            <a:off x="12192794" y="6858794"/>
            <a:ext cx="12192794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377697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13776970" y="1386186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 rot="10800000">
            <a:off x="0" y="6858794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13717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3876825" y="1992287"/>
            <a:ext cx="8829368" cy="9515425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r>
              <a:rPr lang="en-US" dirty="0">
                <a:effectLst/>
                <a:latin typeface="Helvetica" charset="0"/>
              </a:rPr>
              <a:t>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3" name="Title 32"/>
          <p:cNvSpPr>
            <a:spLocks noGrp="1"/>
          </p:cNvSpPr>
          <p:nvPr>
            <p:ph type="title" hasCustomPrompt="1"/>
          </p:nvPr>
        </p:nvSpPr>
        <p:spPr>
          <a:xfrm>
            <a:off x="0" y="7650882"/>
            <a:ext cx="24385588" cy="1800493"/>
          </a:xfrm>
        </p:spPr>
        <p:txBody>
          <a:bodyPr anchor="b" anchorCtr="0"/>
          <a:lstStyle>
            <a:lvl1pPr algn="ctr"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9434826"/>
            <a:ext cx="24385588" cy="1107996"/>
          </a:xfrm>
        </p:spPr>
        <p:txBody>
          <a:bodyPr wrap="square">
            <a:spAutoFit/>
          </a:bodyPr>
          <a:lstStyle>
            <a:lvl1pPr algn="ctr"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11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6" name="Title Placeholder 7"/>
          <p:cNvSpPr txBox="1">
            <a:spLocks/>
          </p:cNvSpPr>
          <p:nvPr userDrawn="1"/>
        </p:nvSpPr>
        <p:spPr>
          <a:xfrm>
            <a:off x="4919986" y="6138714"/>
            <a:ext cx="18218024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2438462" rtl="0" eaLnBrk="1" latinLnBrk="0" hangingPunct="1">
              <a:spcBef>
                <a:spcPct val="0"/>
              </a:spcBef>
              <a:buNone/>
              <a:defRPr sz="11700" kern="1200">
                <a:solidFill>
                  <a:schemeClr val="tx1"/>
                </a:solidFill>
                <a:latin typeface="Archivo Black" charset="0"/>
                <a:ea typeface="Archivo Black" charset="0"/>
                <a:cs typeface="Archivo Black" charset="0"/>
              </a:defRPr>
            </a:lvl1pPr>
          </a:lstStyle>
          <a:p>
            <a:r>
              <a:rPr lang="en-US" sz="7200" dirty="0"/>
              <a:t>CLICK TO EDIT SUB HEADLINE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847978" y="5002842"/>
            <a:ext cx="18218024" cy="18004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Dark I Patter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Light I Pattern">
    <p:bg>
      <p:bgPr>
        <a:blipFill dpi="0" rotWithShape="1">
          <a:blip r:embed="rId2">
            <a:alphaModFix amt="5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0"/>
            <a:ext cx="13716000" cy="13716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Or, drag a photo on to this box.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/>
          <a:p>
            <a:r>
              <a:rPr lang="en-US" dirty="0"/>
              <a:t>Click to edit Headline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87798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313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83801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Black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2120786" y="4572794"/>
            <a:ext cx="10297144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13939" y="7553871"/>
            <a:ext cx="10303991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667E11-21B5-5643-A366-C2095A2E9B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359" y="4908408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Lar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9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0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685800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685800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35994" y="3276547"/>
            <a:ext cx="8136904" cy="2049792"/>
          </a:xfrm>
        </p:spPr>
        <p:txBody>
          <a:bodyPr/>
          <a:lstStyle/>
          <a:p>
            <a:r>
              <a:rPr lang="en-US" dirty="0"/>
              <a:t>Click to </a:t>
            </a:r>
            <a:r>
              <a:rPr lang="en-US"/>
              <a:t>edit Headline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2341" y="108973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With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4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572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5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144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7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572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8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144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9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0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572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1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144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>
            <a:lvl1pPr>
              <a:defRPr b="1" baseline="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4982341" y="10844335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71658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hoto Gri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743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5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315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6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887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7" name="Picture Placeholder 5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4459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8" name="Picture Placeholder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9031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9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43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0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315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1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887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2" name="Picture Placeholder 5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4459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3" name="Picture Placeholder 5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9031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4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743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5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5315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6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887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7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4459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8" name="Picture Placeholder 5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9031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55829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32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Or, drag your photo on to this box.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3556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vert="horz" wrap="none" lIns="0" rIns="0" anchor="t" anchorCtr="0">
            <a:noAutofit/>
          </a:bodyPr>
          <a:lstStyle>
            <a:lvl1pPr marL="0" indent="0" algn="ctr">
              <a:buNone/>
              <a:defRPr sz="9600" b="0" baseline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marL="914424" marR="0" lvl="0" indent="-914424" algn="l" defTabSz="2438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167388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955138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tx1"/>
                </a:solidFill>
                <a:latin typeface="Franklin Gothic Demi" panose="020B0703020102020204" pitchFamily="34" charset="0"/>
                <a:ea typeface="Franklin Gothic Demi" panose="020B0703020102020204" pitchFamily="34" charset="0"/>
                <a:cs typeface="Franklin Gothic Demi" panose="020B0703020102020204" pitchFamily="34" charset="0"/>
              </a:defRPr>
            </a:lvl1pPr>
          </a:lstStyle>
          <a:p>
            <a:r>
              <a:rPr lang="en-US" dirty="0"/>
              <a:t>Click to add text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D00D4-5040-2048-9891-F59812A2EF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146245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91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47386-28DE-7E47-97E0-7C2CCC4B9D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40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Tw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4C4B9-CB78-7A46-B21D-7CFDF05917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124994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10680626" y="0"/>
            <a:ext cx="13704962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="0" i="0" cap="all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5334794"/>
            <a:ext cx="10513168" cy="1346522"/>
          </a:xfrm>
        </p:spPr>
        <p:txBody>
          <a:bodyPr anchor="b" anchorCtr="0"/>
          <a:lstStyle>
            <a:lvl1pPr>
              <a:defRPr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6969348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A3730-6395-AC44-82F6-18C947DD89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39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5D21FE-C51C-FF4E-9798-03F4F2AED1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39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9202C-A63A-6641-9A83-07FDBB38A4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024048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5986025" cy="4078039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volorit</a:t>
            </a:r>
            <a:r>
              <a:rPr lang="en-US" dirty="0"/>
              <a:t> </a:t>
            </a:r>
            <a:r>
              <a:rPr lang="en-US" dirty="0" err="1"/>
              <a:t>iorem</a:t>
            </a:r>
            <a:r>
              <a:rPr lang="en-US" dirty="0"/>
              <a:t>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. 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6706105" cy="4757713"/>
          </a:xfrm>
        </p:spPr>
        <p:txBody>
          <a:bodyPr numCol="2" spcCol="914400"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 arum </a:t>
            </a:r>
            <a:r>
              <a:rPr lang="en-US" dirty="0" err="1"/>
              <a:t>sapicimus</a:t>
            </a:r>
            <a:r>
              <a:rPr lang="en-US" dirty="0"/>
              <a:t> </a:t>
            </a:r>
            <a:r>
              <a:rPr lang="en-US" dirty="0" err="1"/>
              <a:t>apidi</a:t>
            </a:r>
            <a:r>
              <a:rPr lang="en-US" dirty="0"/>
              <a:t> </a:t>
            </a:r>
            <a:r>
              <a:rPr lang="en-US" dirty="0" err="1"/>
              <a:t>occates</a:t>
            </a:r>
            <a:r>
              <a:rPr lang="en-US" dirty="0"/>
              <a:t> quae ne </a:t>
            </a:r>
            <a:r>
              <a:rPr lang="en-US" dirty="0" err="1"/>
              <a:t>porem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sum quae et et </a:t>
            </a:r>
            <a:r>
              <a:rPr lang="en-US" dirty="0" err="1"/>
              <a:t>libus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et lit </a:t>
            </a:r>
            <a:r>
              <a:rPr lang="en-US" dirty="0" err="1"/>
              <a:t>repra</a:t>
            </a:r>
            <a:r>
              <a:rPr lang="en-US" dirty="0"/>
              <a:t> </a:t>
            </a:r>
            <a:r>
              <a:rPr lang="en-US" dirty="0" err="1"/>
              <a:t>nat</a:t>
            </a:r>
            <a:r>
              <a:rPr lang="en-US" dirty="0"/>
              <a:t> </a:t>
            </a:r>
            <a:r>
              <a:rPr lang="en-US" dirty="0" err="1"/>
              <a:t>ventios</a:t>
            </a:r>
            <a:r>
              <a:rPr lang="en-US" dirty="0"/>
              <a:t> </a:t>
            </a:r>
            <a:r>
              <a:rPr lang="en-US" dirty="0" err="1"/>
              <a:t>nonsectatio</a:t>
            </a:r>
            <a:r>
              <a:rPr lang="en-US" dirty="0"/>
              <a:t> </a:t>
            </a:r>
            <a:r>
              <a:rPr lang="en-US" dirty="0" err="1"/>
              <a:t>venis</a:t>
            </a:r>
            <a:r>
              <a:rPr lang="en-US" dirty="0"/>
              <a:t> ate non nus.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432599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12120786" y="4381773"/>
            <a:ext cx="8428162" cy="269304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 txBox="1">
            <a:spLocks/>
          </p:cNvSpPr>
          <p:nvPr userDrawn="1"/>
        </p:nvSpPr>
        <p:spPr>
          <a:xfrm>
            <a:off x="12120786" y="7434858"/>
            <a:ext cx="8428162" cy="1800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500"/>
              </a:lnSpc>
              <a:spcBef>
                <a:spcPts val="1000"/>
              </a:spcBef>
              <a:buFont typeface="Arial"/>
              <a:buNone/>
              <a:defRPr sz="6000" b="1" i="0" kern="1200" baseline="0">
                <a:solidFill>
                  <a:schemeClr val="tx1"/>
                </a:solidFill>
                <a:latin typeface="Archivo" charset="0"/>
                <a:ea typeface="Archivo" charset="0"/>
                <a:cs typeface="Archivo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 dirty="0">
                <a:latin typeface="+mn-lt"/>
              </a:rPr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1283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1" r:id="rId1"/>
    <p:sldLayoutId id="2147484312" r:id="rId2"/>
    <p:sldLayoutId id="2147484310" r:id="rId3"/>
    <p:sldLayoutId id="2147484309" r:id="rId4"/>
    <p:sldLayoutId id="2147484348" r:id="rId5"/>
    <p:sldLayoutId id="2147484346" r:id="rId6"/>
    <p:sldLayoutId id="2147484347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ts val="10500"/>
        </a:lnSpc>
        <a:spcBef>
          <a:spcPct val="0"/>
        </a:spcBef>
        <a:buNone/>
        <a:defRPr lang="en-US" sz="9600" b="1" i="0" kern="1200" dirty="0" smtClean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0" indent="0" algn="l" defTabSz="914400" rtl="0" eaLnBrk="1" latinLnBrk="0" hangingPunct="1">
        <a:lnSpc>
          <a:spcPts val="6500"/>
        </a:lnSpc>
        <a:spcBef>
          <a:spcPts val="1000"/>
        </a:spcBef>
        <a:buFont typeface="Arial"/>
        <a:buNone/>
        <a:defRPr sz="6000" b="1" kern="1200" baseline="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2834812" y="0"/>
            <a:ext cx="21550776" cy="13717588"/>
          </a:xfrm>
          <a:custGeom>
            <a:avLst/>
            <a:gdLst>
              <a:gd name="connsiteX0" fmla="*/ 2418781 w 21550776"/>
              <a:gd name="connsiteY0" fmla="*/ 0 h 13717588"/>
              <a:gd name="connsiteX1" fmla="*/ 21550776 w 21550776"/>
              <a:gd name="connsiteY1" fmla="*/ 0 h 13717588"/>
              <a:gd name="connsiteX2" fmla="*/ 21550776 w 21550776"/>
              <a:gd name="connsiteY2" fmla="*/ 13717588 h 13717588"/>
              <a:gd name="connsiteX3" fmla="*/ 0 w 21550776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50776" h="13717588">
                <a:moveTo>
                  <a:pt x="2418781" y="0"/>
                </a:moveTo>
                <a:lnTo>
                  <a:pt x="21550776" y="0"/>
                </a:lnTo>
                <a:lnTo>
                  <a:pt x="21550776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92454" y="4482530"/>
            <a:ext cx="21032788" cy="46807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3393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8" r:id="rId1"/>
    <p:sldLayoutId id="2147484319" r:id="rId2"/>
    <p:sldLayoutId id="2147484320" r:id="rId3"/>
    <p:sldLayoutId id="2147484322" r:id="rId4"/>
    <p:sldLayoutId id="2147484323" r:id="rId5"/>
    <p:sldLayoutId id="214748432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lnSpc>
          <a:spcPts val="9500"/>
        </a:lnSpc>
        <a:spcBef>
          <a:spcPct val="0"/>
        </a:spcBef>
        <a:buNone/>
        <a:defRPr sz="9000" b="1" i="0" kern="1200" cap="all" baseline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457200" indent="-4572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46304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210312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65176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847978" y="5002842"/>
            <a:ext cx="18218024" cy="18004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847978" y="6902926"/>
            <a:ext cx="16691561" cy="110799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1675112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45" r:id="rId4"/>
    <p:sldLayoutId id="2147484344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spcBef>
          <a:spcPct val="0"/>
        </a:spcBef>
        <a:buNone/>
        <a:defRPr sz="117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0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200" b="1" i="0" kern="1200" cap="all" baseline="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1219229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5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2pPr>
      <a:lvl3pPr marL="2438461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64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3pPr>
      <a:lvl4pPr marL="365769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4pPr>
      <a:lvl5pPr marL="487692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73114" y="2251651"/>
            <a:ext cx="8473480" cy="30746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73114" y="5687748"/>
            <a:ext cx="8473480" cy="3488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150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7" r:id="rId1"/>
    <p:sldLayoutId id="2147484307" r:id="rId2"/>
    <p:sldLayoutId id="2147484204" r:id="rId3"/>
    <p:sldLayoutId id="2147484330" r:id="rId4"/>
    <p:sldLayoutId id="2147484331" r:id="rId5"/>
    <p:sldLayoutId id="2147484306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74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3716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18288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2860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2788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2788" cy="8704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9496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3" r:id="rId1"/>
    <p:sldLayoutId id="2147484300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6D13-784C-8F45-8B57-749D812F7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0786" y="3226272"/>
            <a:ext cx="10297144" cy="4039567"/>
          </a:xfrm>
        </p:spPr>
        <p:txBody>
          <a:bodyPr/>
          <a:lstStyle/>
          <a:p>
            <a:r>
              <a:rPr lang="en-US" dirty="0"/>
              <a:t>Industrial Controls protocols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0B5AD-07E5-8D4E-A75A-4F63F023E2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Standard SCADA</a:t>
            </a:r>
          </a:p>
        </p:txBody>
      </p:sp>
    </p:spTree>
    <p:extLst>
      <p:ext uri="{BB962C8B-B14F-4D97-AF65-F5344CB8AC3E}">
        <p14:creationId xmlns:p14="http://schemas.microsoft.com/office/powerpoint/2010/main" val="103141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8DE0A203-1390-2E4E-AF38-2A363377D7CB}"/>
    </a:ext>
  </a:extLst>
</a:theme>
</file>

<file path=ppt/theme/theme2.xml><?xml version="1.0" encoding="utf-8"?>
<a:theme xmlns:a="http://schemas.openxmlformats.org/drawingml/2006/main" name="Text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D13CB427-C636-6543-B47F-7D564BB45933}"/>
    </a:ext>
  </a:extLst>
</a:theme>
</file>

<file path=ppt/theme/theme3.xml><?xml version="1.0" encoding="utf-8"?>
<a:theme xmlns:a="http://schemas.openxmlformats.org/drawingml/2006/main" name="Section Intro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Другая 5">
      <a:majorFont>
        <a:latin typeface="Source Serif Pro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A542A538-0887-5A4B-91AF-67BC6C13041F}"/>
    </a:ext>
  </a:extLst>
</a:theme>
</file>

<file path=ppt/theme/theme4.xml><?xml version="1.0" encoding="utf-8"?>
<a:theme xmlns:a="http://schemas.openxmlformats.org/drawingml/2006/main" name="U of I Media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EEE225D5-A242-F847-9C44-101E734A2A8D}"/>
    </a:ext>
  </a:extLst>
</a:theme>
</file>

<file path=ppt/theme/theme5.xml><?xml version="1.0" encoding="utf-8"?>
<a:theme xmlns:a="http://schemas.openxmlformats.org/drawingml/2006/main" name="Closing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4649CA44-DA3A-AB42-8095-5D2E989DF14D}"/>
    </a:ext>
  </a:extLst>
</a:theme>
</file>

<file path=ppt/theme/theme6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ui-ceng-template</Template>
  <TotalTime>204</TotalTime>
  <Words>5</Words>
  <Application>Microsoft Office PowerPoint</Application>
  <PresentationFormat>Custom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</vt:i4>
      </vt:variant>
    </vt:vector>
  </HeadingPairs>
  <TitlesOfParts>
    <vt:vector size="16" baseType="lpstr">
      <vt:lpstr>Archivo</vt:lpstr>
      <vt:lpstr>Archivo Black</vt:lpstr>
      <vt:lpstr>Archivo Regular</vt:lpstr>
      <vt:lpstr>Arial</vt:lpstr>
      <vt:lpstr>Calibri</vt:lpstr>
      <vt:lpstr>Franklin Gothic Book</vt:lpstr>
      <vt:lpstr>Franklin Gothic Book Regular</vt:lpstr>
      <vt:lpstr>Franklin Gothic Demi</vt:lpstr>
      <vt:lpstr>Helvetica</vt:lpstr>
      <vt:lpstr>Wingdings</vt:lpstr>
      <vt:lpstr>Title Slides</vt:lpstr>
      <vt:lpstr>Text Slides</vt:lpstr>
      <vt:lpstr>Section Intro Slides</vt:lpstr>
      <vt:lpstr>U of I Media Slides</vt:lpstr>
      <vt:lpstr>Closing Slides</vt:lpstr>
      <vt:lpstr>Industrial Controls protocols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Controls</dc:title>
  <dc:creator>Joe Stanley</dc:creator>
  <cp:lastModifiedBy>Joe Stanley</cp:lastModifiedBy>
  <cp:revision>21</cp:revision>
  <dcterms:created xsi:type="dcterms:W3CDTF">2019-09-25T18:28:14Z</dcterms:created>
  <dcterms:modified xsi:type="dcterms:W3CDTF">2019-09-27T18:33:30Z</dcterms:modified>
</cp:coreProperties>
</file>